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4EDD-3EF2-4FD8-BC81-1177DDF3B560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6472-E5BB-497C-9256-430C03203F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4EDD-3EF2-4FD8-BC81-1177DDF3B560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6472-E5BB-497C-9256-430C03203F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4EDD-3EF2-4FD8-BC81-1177DDF3B560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6472-E5BB-497C-9256-430C03203F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4EDD-3EF2-4FD8-BC81-1177DDF3B560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6472-E5BB-497C-9256-430C03203F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4EDD-3EF2-4FD8-BC81-1177DDF3B560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6472-E5BB-497C-9256-430C03203F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4EDD-3EF2-4FD8-BC81-1177DDF3B560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6472-E5BB-497C-9256-430C03203F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4EDD-3EF2-4FD8-BC81-1177DDF3B560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6472-E5BB-497C-9256-430C03203F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4EDD-3EF2-4FD8-BC81-1177DDF3B560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6472-E5BB-497C-9256-430C03203F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4EDD-3EF2-4FD8-BC81-1177DDF3B560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6472-E5BB-497C-9256-430C03203F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4EDD-3EF2-4FD8-BC81-1177DDF3B560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6472-E5BB-497C-9256-430C03203F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4EDD-3EF2-4FD8-BC81-1177DDF3B560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6472-E5BB-497C-9256-430C03203F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84EDD-3EF2-4FD8-BC81-1177DDF3B560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36472-E5BB-497C-9256-430C03203F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" TargetMode="External"/><Relationship Id="rId2" Type="http://schemas.openxmlformats.org/officeDocument/2006/relationships/hyperlink" Target="http://www.tigerdirect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nswers.com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cas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0"/>
            <a:ext cx="6629400" cy="677527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62000" y="1676400"/>
            <a:ext cx="76962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harlemagne Std" pitchFamily="50" charset="0"/>
              </a:rPr>
              <a:t>What Makes the Computer</a:t>
            </a:r>
            <a:endParaRPr lang="en-US" sz="44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harlemagne Std" pitchFamily="50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495800" y="4191000"/>
            <a:ext cx="303384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harlemagne Std" pitchFamily="50" charset="0"/>
              </a:rPr>
              <a:t>By: </a:t>
            </a:r>
            <a:r>
              <a:rPr lang="en-US" sz="20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harlemagne Std" pitchFamily="50" charset="0"/>
              </a:rPr>
              <a:t>Imani</a:t>
            </a:r>
            <a:r>
              <a:rPr lang="en-US" sz="2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harlemagne Std" pitchFamily="50" charset="0"/>
              </a:rPr>
              <a:t> Hawkins</a:t>
            </a:r>
            <a:endParaRPr lang="en-US" sz="2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harlemagne Std" pitchFamily="50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no Pro Light Display" pitchFamily="18" charset="0"/>
              </a:rPr>
              <a:t>Cooling fan</a:t>
            </a:r>
            <a:endParaRPr lang="en-US" dirty="0">
              <a:latin typeface="Arno Pro Light Displa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no Pro Light Display" pitchFamily="18" charset="0"/>
              </a:rPr>
              <a:t>It cools the case, which is by the motherboard</a:t>
            </a:r>
            <a:endParaRPr lang="en-US" dirty="0">
              <a:latin typeface="Arno Pro Light Display" pitchFamily="18" charset="0"/>
            </a:endParaRPr>
          </a:p>
        </p:txBody>
      </p:sp>
      <p:pic>
        <p:nvPicPr>
          <p:cNvPr id="4" name="Picture 3" descr="ULT40135-main01-o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2590800"/>
            <a:ext cx="3962400" cy="39624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Juice ITC" pitchFamily="82" charset="0"/>
              </a:rPr>
              <a:t>Bibliography </a:t>
            </a:r>
            <a:endParaRPr lang="en-US" dirty="0">
              <a:latin typeface="Juice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www.tigerdirect.com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www.google.com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www.answers.com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p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3276600"/>
            <a:ext cx="3200400" cy="3200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3733800" cy="6400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Felix Titling" pitchFamily="82" charset="0"/>
              </a:rPr>
              <a:t>C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Felix Titling" pitchFamily="82" charset="0"/>
              </a:rPr>
              <a:t>entral</a:t>
            </a:r>
            <a:b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Felix Titling" pitchFamily="82" charset="0"/>
              </a:rPr>
            </a:b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Felix Titling" pitchFamily="82" charset="0"/>
              </a:rPr>
              <a:t>P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Felix Titling" pitchFamily="82" charset="0"/>
              </a:rPr>
              <a:t>rocessing </a:t>
            </a:r>
            <a:b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Felix Titling" pitchFamily="82" charset="0"/>
              </a:rPr>
            </a:b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Felix Titling" pitchFamily="82" charset="0"/>
              </a:rPr>
              <a:t>U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Felix Titling" pitchFamily="82" charset="0"/>
              </a:rPr>
              <a:t>nit</a:t>
            </a:r>
            <a:r>
              <a:rPr lang="en-US" dirty="0" smtClean="0">
                <a:latin typeface="Felix Titling" pitchFamily="82" charset="0"/>
              </a:rPr>
              <a:t/>
            </a:r>
            <a:br>
              <a:rPr lang="en-US" dirty="0" smtClean="0">
                <a:latin typeface="Felix Titling" pitchFamily="82" charset="0"/>
              </a:rPr>
            </a:br>
            <a:endParaRPr lang="en-US" dirty="0">
              <a:latin typeface="Felix Titling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19600" y="1905000"/>
            <a:ext cx="3962400" cy="3429000"/>
          </a:xfrm>
        </p:spPr>
        <p:txBody>
          <a:bodyPr>
            <a:normAutofit lnSpcReduction="10000"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Part of computer that sends instructions of programs to screen.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It is in the Motherboard of the computer, by the heat sink</a:t>
            </a:r>
          </a:p>
          <a:p>
            <a:pPr algn="l"/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452-6066-Main-J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257800" cy="52578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Juice ITC" pitchFamily="82" charset="0"/>
              </a:rPr>
              <a:t>The Mother Board</a:t>
            </a:r>
            <a:endParaRPr lang="en-US" sz="8000" dirty="0">
              <a:solidFill>
                <a:schemeClr val="accent6">
                  <a:lumMod val="60000"/>
                  <a:lumOff val="40000"/>
                </a:schemeClr>
              </a:solidFill>
              <a:latin typeface="Juice ITC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7400" y="2895600"/>
            <a:ext cx="1752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6"/>
                </a:solidFill>
                <a:latin typeface="Juice ITC" pitchFamily="82" charset="0"/>
              </a:rPr>
              <a:t>The Central  printed circuit board.</a:t>
            </a:r>
            <a:endParaRPr lang="en-US" sz="3200" b="1" dirty="0">
              <a:solidFill>
                <a:schemeClr val="accent6"/>
              </a:solidFill>
              <a:latin typeface="Juice ITC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57800" y="1905000"/>
            <a:ext cx="28480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accent6"/>
                </a:solidFill>
                <a:latin typeface="Juice ITC" pitchFamily="82" charset="0"/>
              </a:rPr>
              <a:t>Controls every thing</a:t>
            </a:r>
            <a:endParaRPr lang="en-US" sz="3600" b="1" dirty="0">
              <a:solidFill>
                <a:schemeClr val="accent6"/>
              </a:solidFill>
              <a:latin typeface="Juice ITC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5486400"/>
            <a:ext cx="6934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accent6"/>
                </a:solidFill>
                <a:latin typeface="Juice ITC" pitchFamily="82" charset="0"/>
              </a:rPr>
              <a:t>Heart of the computer!!</a:t>
            </a:r>
            <a:endParaRPr lang="en-US" sz="6000" dirty="0">
              <a:solidFill>
                <a:schemeClr val="accent6"/>
              </a:solidFill>
              <a:latin typeface="Juice ITC" pitchFamily="82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ard driv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flipH="1">
            <a:off x="304800" y="228600"/>
            <a:ext cx="3505200" cy="3505200"/>
          </a:xfrm>
        </p:spPr>
      </p:pic>
      <p:pic>
        <p:nvPicPr>
          <p:cNvPr id="5" name="Picture 4" descr="hard drive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2667000"/>
            <a:ext cx="3952875" cy="39528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-2057400" y="3048000"/>
            <a:ext cx="5867400" cy="381000"/>
          </a:xfrm>
        </p:spPr>
        <p:txBody>
          <a:bodyPr vert="vert270"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ootlight MT Light" pitchFamily="18" charset="0"/>
              </a:rPr>
              <a:t>Hard Drive</a:t>
            </a:r>
            <a:endParaRPr lang="en-US" dirty="0">
              <a:solidFill>
                <a:srgbClr val="FF0000"/>
              </a:solidFill>
              <a:latin typeface="Footlight MT Light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0" y="304800"/>
            <a:ext cx="2971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latin typeface="Footlight MT Light" pitchFamily="18" charset="0"/>
              </a:rPr>
              <a:t>A hard drive is </a:t>
            </a:r>
            <a:endParaRPr lang="en-US" sz="4000" dirty="0">
              <a:solidFill>
                <a:srgbClr val="FF0000"/>
              </a:solidFill>
              <a:latin typeface="Footlight MT Light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76800" y="2133600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latin typeface="Footlight MT Light" pitchFamily="18" charset="0"/>
              </a:rPr>
              <a:t>basically</a:t>
            </a:r>
            <a:endParaRPr lang="en-US" sz="4000" dirty="0">
              <a:solidFill>
                <a:srgbClr val="FF0000"/>
              </a:solidFill>
              <a:latin typeface="Footlight MT Light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24200" y="3657600"/>
            <a:ext cx="358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latin typeface="Footlight MT Light" pitchFamily="18" charset="0"/>
              </a:rPr>
              <a:t>a storage device</a:t>
            </a:r>
            <a:endParaRPr lang="en-US" sz="4000" dirty="0">
              <a:solidFill>
                <a:srgbClr val="FF0000"/>
              </a:solidFill>
              <a:latin typeface="Footlight MT Light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2600" y="5334000"/>
            <a:ext cx="54547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Footlight MT Light" pitchFamily="18" charset="0"/>
              </a:rPr>
              <a:t>that stores information!!!</a:t>
            </a:r>
            <a:endParaRPr lang="en-US" sz="4000" dirty="0">
              <a:solidFill>
                <a:srgbClr val="FF0000"/>
              </a:solidFill>
              <a:latin typeface="Footlight MT Light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ooptical deiv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95600" y="685800"/>
            <a:ext cx="2581275" cy="2581275"/>
          </a:xfrm>
        </p:spPr>
      </p:pic>
      <p:sp>
        <p:nvSpPr>
          <p:cNvPr id="4" name="Rectangle 3"/>
          <p:cNvSpPr/>
          <p:nvPr/>
        </p:nvSpPr>
        <p:spPr>
          <a:xfrm>
            <a:off x="990600" y="533400"/>
            <a:ext cx="7010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Optical Drive</a:t>
            </a:r>
            <a:endParaRPr lang="en-US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pic>
        <p:nvPicPr>
          <p:cNvPr id="6" name="Picture 5" descr="S203-8600-Main-s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19400" y="3962400"/>
            <a:ext cx="2895600" cy="2895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400" y="1447800"/>
            <a:ext cx="2895600" cy="424731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5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Its another type of storage device</a:t>
            </a:r>
            <a:endParaRPr lang="en-US" sz="5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0" y="1828800"/>
            <a:ext cx="3505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It use light to store and receive information</a:t>
            </a:r>
            <a:endParaRPr lang="en-US" sz="4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rsair_v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5" y="0"/>
            <a:ext cx="4231500" cy="4231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905000" cy="5897562"/>
          </a:xfrm>
        </p:spPr>
        <p:txBody>
          <a:bodyPr vert="wordArtVert"/>
          <a:lstStyle/>
          <a:p>
            <a:r>
              <a:rPr lang="en-US" dirty="0" smtClean="0">
                <a:solidFill>
                  <a:srgbClr val="7030A0"/>
                </a:solidFill>
                <a:latin typeface="Vivaldi" pitchFamily="66" charset="0"/>
              </a:rPr>
              <a:t>R A M</a:t>
            </a:r>
            <a:endParaRPr lang="en-US" dirty="0">
              <a:solidFill>
                <a:srgbClr val="7030A0"/>
              </a:solidFill>
              <a:latin typeface="Vivaldi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flipH="1">
            <a:off x="1828800" y="1447800"/>
            <a:ext cx="2971800" cy="3886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Vivaldi" pitchFamily="66" charset="0"/>
              </a:rPr>
              <a:t>andom</a:t>
            </a:r>
            <a:endParaRPr lang="en-US" dirty="0" smtClean="0">
              <a:solidFill>
                <a:schemeClr val="accent4">
                  <a:lumMod val="60000"/>
                  <a:lumOff val="40000"/>
                </a:schemeClr>
              </a:solidFill>
              <a:latin typeface="Vivaldi" pitchFamily="66" charset="0"/>
            </a:endParaRPr>
          </a:p>
          <a:p>
            <a:pPr>
              <a:buNone/>
            </a:pPr>
            <a:endParaRPr lang="en-US" dirty="0" smtClean="0">
              <a:solidFill>
                <a:schemeClr val="accent4">
                  <a:lumMod val="60000"/>
                  <a:lumOff val="40000"/>
                </a:schemeClr>
              </a:solidFill>
              <a:latin typeface="Vivaldi" pitchFamily="66" charset="0"/>
            </a:endParaRPr>
          </a:p>
          <a:p>
            <a:pPr>
              <a:buNone/>
            </a:pPr>
            <a:endParaRPr lang="en-US" dirty="0" smtClean="0">
              <a:solidFill>
                <a:schemeClr val="accent4">
                  <a:lumMod val="60000"/>
                  <a:lumOff val="40000"/>
                </a:schemeClr>
              </a:solidFill>
              <a:latin typeface="Vivaldi" pitchFamily="66" charset="0"/>
            </a:endParaRPr>
          </a:p>
          <a:p>
            <a:pPr>
              <a:buNone/>
            </a:pPr>
            <a:r>
              <a:rPr lang="en-US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Vivaldi" pitchFamily="66" charset="0"/>
              </a:rPr>
              <a:t>ccess</a:t>
            </a:r>
            <a:endParaRPr lang="en-US" dirty="0" smtClean="0">
              <a:solidFill>
                <a:schemeClr val="accent4">
                  <a:lumMod val="60000"/>
                  <a:lumOff val="40000"/>
                </a:schemeClr>
              </a:solidFill>
              <a:latin typeface="Vivaldi" pitchFamily="66" charset="0"/>
            </a:endParaRPr>
          </a:p>
          <a:p>
            <a:pPr>
              <a:buNone/>
            </a:pPr>
            <a:endParaRPr lang="en-US" dirty="0" smtClean="0">
              <a:solidFill>
                <a:schemeClr val="accent4">
                  <a:lumMod val="60000"/>
                  <a:lumOff val="40000"/>
                </a:schemeClr>
              </a:solidFill>
              <a:latin typeface="Vivaldi" pitchFamily="66" charset="0"/>
            </a:endParaRPr>
          </a:p>
          <a:p>
            <a:pPr>
              <a:buNone/>
            </a:pPr>
            <a:endParaRPr lang="en-US" dirty="0" smtClean="0">
              <a:solidFill>
                <a:schemeClr val="accent4">
                  <a:lumMod val="60000"/>
                  <a:lumOff val="40000"/>
                </a:schemeClr>
              </a:solidFill>
              <a:latin typeface="Vivaldi" pitchFamily="66" charset="0"/>
            </a:endParaRPr>
          </a:p>
          <a:p>
            <a:pPr>
              <a:buNone/>
            </a:pPr>
            <a:r>
              <a:rPr lang="en-US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Vivaldi" pitchFamily="66" charset="0"/>
              </a:rPr>
              <a:t>emory</a:t>
            </a:r>
            <a:endParaRPr lang="en-US" dirty="0" smtClean="0">
              <a:solidFill>
                <a:schemeClr val="accent4">
                  <a:lumMod val="60000"/>
                  <a:lumOff val="40000"/>
                </a:schemeClr>
              </a:solidFill>
              <a:latin typeface="Vivaldi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62400" y="4724400"/>
            <a:ext cx="457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Vivaldi" pitchFamily="66" charset="0"/>
              </a:rPr>
              <a:t>Stores Data</a:t>
            </a:r>
            <a:endParaRPr lang="en-US" sz="4400" dirty="0">
              <a:solidFill>
                <a:schemeClr val="accent4">
                  <a:lumMod val="60000"/>
                  <a:lumOff val="40000"/>
                </a:schemeClr>
              </a:solidFill>
              <a:latin typeface="Vivaldi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35-1146-m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1371600"/>
            <a:ext cx="5257800" cy="5257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accent3">
                    <a:lumMod val="75000"/>
                  </a:schemeClr>
                </a:solidFill>
                <a:latin typeface="Eccentric Std" pitchFamily="50" charset="0"/>
              </a:rPr>
              <a:t>CASE</a:t>
            </a:r>
            <a:endParaRPr lang="en-US" sz="6600" dirty="0">
              <a:solidFill>
                <a:schemeClr val="accent3">
                  <a:lumMod val="75000"/>
                </a:schemeClr>
              </a:solidFill>
              <a:latin typeface="Eccentric St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514600"/>
            <a:ext cx="8229600" cy="1828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7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Eccentric Std" pitchFamily="50" charset="0"/>
              </a:rPr>
              <a:t>IT IS A SYSTEM UNIT!!!</a:t>
            </a:r>
            <a:endParaRPr lang="en-US" sz="7200" dirty="0">
              <a:solidFill>
                <a:schemeClr val="accent3">
                  <a:lumMod val="60000"/>
                  <a:lumOff val="40000"/>
                </a:schemeClr>
              </a:solidFill>
              <a:latin typeface="Eccentric Std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Juice ITC" pitchFamily="82" charset="0"/>
              </a:rPr>
              <a:t>Video Card</a:t>
            </a:r>
            <a:endParaRPr lang="en-US" dirty="0">
              <a:latin typeface="Juice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Juice ITC" pitchFamily="82" charset="0"/>
              </a:rPr>
              <a:t>Generates output and </a:t>
            </a:r>
            <a:r>
              <a:rPr lang="en-US" dirty="0" smtClean="0">
                <a:latin typeface="Juice ITC" pitchFamily="82" charset="0"/>
              </a:rPr>
              <a:t>displays images, 3d and 2d graphics</a:t>
            </a:r>
            <a:endParaRPr lang="en-US" dirty="0">
              <a:latin typeface="Juice ITC" pitchFamily="82" charset="0"/>
            </a:endParaRPr>
          </a:p>
        </p:txBody>
      </p:sp>
      <p:pic>
        <p:nvPicPr>
          <p:cNvPr id="4" name="Picture 3" descr="E145-0480-Main-001-J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2209800"/>
            <a:ext cx="4419600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no Pro" pitchFamily="18" charset="0"/>
              </a:rPr>
              <a:t>Power supply</a:t>
            </a:r>
            <a:endParaRPr lang="en-US" dirty="0">
              <a:latin typeface="Arno Pro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no Pro" pitchFamily="18" charset="0"/>
              </a:rPr>
              <a:t>Electronic circuit that change or make the computer able to come on</a:t>
            </a:r>
            <a:endParaRPr lang="en-US" dirty="0">
              <a:latin typeface="Arno Pro" pitchFamily="18" charset="0"/>
            </a:endParaRPr>
          </a:p>
        </p:txBody>
      </p:sp>
      <p:pic>
        <p:nvPicPr>
          <p:cNvPr id="4" name="Picture 3" descr="T925-2414-Main-s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2514600"/>
            <a:ext cx="3733800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</TotalTime>
  <Words>139</Words>
  <Application>Microsoft Office PowerPoint</Application>
  <PresentationFormat>On-screen Show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Central Processing  Unit </vt:lpstr>
      <vt:lpstr>The Mother Board</vt:lpstr>
      <vt:lpstr>Hard Drive</vt:lpstr>
      <vt:lpstr>Slide 5</vt:lpstr>
      <vt:lpstr>R A M</vt:lpstr>
      <vt:lpstr>CASE</vt:lpstr>
      <vt:lpstr>Video Card</vt:lpstr>
      <vt:lpstr>Power supply</vt:lpstr>
      <vt:lpstr>Cooling fan</vt:lpstr>
      <vt:lpstr>Bibliography </vt:lpstr>
    </vt:vector>
  </TitlesOfParts>
  <Company>BCPSS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Evan Singleton</dc:creator>
  <cp:lastModifiedBy>Evan Singleton</cp:lastModifiedBy>
  <cp:revision>14</cp:revision>
  <dcterms:created xsi:type="dcterms:W3CDTF">2010-09-29T17:51:39Z</dcterms:created>
  <dcterms:modified xsi:type="dcterms:W3CDTF">2010-10-04T17:46:45Z</dcterms:modified>
</cp:coreProperties>
</file>